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30.svg" ContentType="image/svg+xml"/>
  <Override PartName="/ppt/media/image33.svg" ContentType="image/svg+xml"/>
  <Override PartName="/ppt/media/image36.svg" ContentType="image/svg+xml"/>
  <Override PartName="/ppt/media/image39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Inter" panose="02000503000000020004" pitchFamily="34" charset="0"/>
      <p:bold r:id="rId17"/>
    </p:embeddedFont>
    <p:embeddedFont>
      <p:font typeface="Inter" panose="02000503000000020004" pitchFamily="34" charset="-122"/>
      <p:bold r:id="rId18"/>
    </p:embeddedFont>
    <p:embeddedFont>
      <p:font typeface="Inter" panose="02000503000000020004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26.sv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sv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sv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600670"/>
            <a:ext cx="7128034" cy="659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 Management System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3540" y="1561743"/>
            <a:ext cx="7736919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project by: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3540" y="2109549"/>
            <a:ext cx="7736919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Muhammad Waseem – FA24-BAI-020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3540" y="2501503"/>
            <a:ext cx="7736919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Umar Saadat – FA24-BAI-026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3540" y="2893457"/>
            <a:ext cx="7736919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Muhammad Awais – FA24-BAI-019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3540" y="3441263"/>
            <a:ext cx="7736919" cy="1993344"/>
          </a:xfrm>
          <a:prstGeom prst="roundRect">
            <a:avLst>
              <a:gd name="adj" fmla="val 423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38" y="3649861"/>
            <a:ext cx="603052" cy="603052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992" y="3815715"/>
            <a:ext cx="271343" cy="2713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2138" y="4453890"/>
            <a:ext cx="3093244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&amp; Programming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12138" y="4904303"/>
            <a:ext cx="7319724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Umar Saadat &amp; Muhammad Waseem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703540" y="5635585"/>
            <a:ext cx="7736919" cy="1993344"/>
          </a:xfrm>
          <a:prstGeom prst="roundRect">
            <a:avLst>
              <a:gd name="adj" fmla="val 423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8" y="5844183"/>
            <a:ext cx="603052" cy="603052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992" y="6010037"/>
            <a:ext cx="271343" cy="27134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12138" y="6648212"/>
            <a:ext cx="2638663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UI/UX Design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912138" y="7098625"/>
            <a:ext cx="7319724" cy="321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Muhammad Awais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561" y="562689"/>
            <a:ext cx="7711678" cy="1342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A Secure &amp; Efficient Solution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2561" y="2212062"/>
            <a:ext cx="7711678" cy="1210270"/>
          </a:xfrm>
          <a:prstGeom prst="roundRect">
            <a:avLst>
              <a:gd name="adj" fmla="val 405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4730" y="2424232"/>
            <a:ext cx="268557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Fully Functional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4730" y="2882741"/>
            <a:ext cx="7287339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Developed a complete account management system.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2561" y="3626882"/>
            <a:ext cx="7711678" cy="1210270"/>
          </a:xfrm>
          <a:prstGeom prst="roundRect">
            <a:avLst>
              <a:gd name="adj" fmla="val 405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4730" y="3839051"/>
            <a:ext cx="268557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Integrated Design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14730" y="4297561"/>
            <a:ext cx="7287339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Seamless frontend, backend, and database integration.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561" y="5041702"/>
            <a:ext cx="7711678" cy="1210270"/>
          </a:xfrm>
          <a:prstGeom prst="roundRect">
            <a:avLst>
              <a:gd name="adj" fmla="val 405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4730" y="5253871"/>
            <a:ext cx="268557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User-Centric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4730" y="5712381"/>
            <a:ext cx="7287339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Provides secure, efficient, and user-friendly account management.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2561" y="6456521"/>
            <a:ext cx="7711678" cy="1210270"/>
          </a:xfrm>
          <a:prstGeom prst="roundRect">
            <a:avLst>
              <a:gd name="adj" fmla="val 405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4730" y="6668691"/>
            <a:ext cx="268557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Ready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14730" y="7127200"/>
            <a:ext cx="7287339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Designed for future extensions with additional financial features.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778431"/>
            <a:ext cx="7604760" cy="14430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Introduction: Project Objectives &amp; Scope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56020" y="2551271"/>
            <a:ext cx="7604760" cy="2048708"/>
          </a:xfrm>
          <a:prstGeom prst="roundRect">
            <a:avLst>
              <a:gd name="adj" fmla="val 7141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40" y="2551271"/>
            <a:ext cx="121920" cy="20487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97729" y="2801541"/>
            <a:ext cx="2886194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597729" y="3294221"/>
            <a:ext cx="7012781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 an efficient system for user account management, including creation, login, money transfers, bill payments, and transaction tracking. Focus on user-friendliness and secure data.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6020" y="4819769"/>
            <a:ext cx="7604760" cy="2631281"/>
          </a:xfrm>
          <a:prstGeom prst="roundRect">
            <a:avLst>
              <a:gd name="adj" fmla="val 556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40" y="4819769"/>
            <a:ext cx="121920" cy="26312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97729" y="5070038"/>
            <a:ext cx="2886194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6597729" y="5562719"/>
            <a:ext cx="7012781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Account registration &amp; authentication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597729" y="5991463"/>
            <a:ext cx="7012781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Balance management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597729" y="6420207"/>
            <a:ext cx="7012781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Transaction history &amp; PDF reports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597729" y="6848951"/>
            <a:ext cx="7012781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Bill payment integration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2366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Statement: The Need for Automation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6104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8786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Management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641074" y="3396020"/>
            <a:ext cx="6195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Error-prone and inefficient account handling.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21931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24874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Automation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641074" y="4756904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Users need an automated, secure, and accessible system.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09523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3633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Tracking Challenges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641074" y="6444496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Difficulty tracking financial transactions and history without a centralized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38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System Features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3227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66931"/>
            <a:ext cx="3308152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Registration &amp; Login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644253" y="3947160"/>
            <a:ext cx="3308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Unique account number, CNIC, email, password.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93227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06693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086356" y="3575090"/>
            <a:ext cx="3308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Current balance and quick 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93227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06693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Send Money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528459" y="3575090"/>
            <a:ext cx="3308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Online transfers between accounts.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659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26125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Bill Payment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644253" y="5769412"/>
            <a:ext cx="3308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Integrated with electricity, gas, and PTCL bills.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12659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26125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History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6086356" y="5769412"/>
            <a:ext cx="3308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past transactions and generate PDF reports.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8047434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Technologies Utilized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63366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Programming Language: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Python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05564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GUI Library: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CustomTkinter,Tkinter (modern look &amp; feel)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47762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Database: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MySQL (via MySql.Connector)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89960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PDF Generation: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FPDF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32158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IDE: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VS Code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99134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UI/UX design was handled by Muhammad Awais, ensuring a polished user experience.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8133755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&amp; 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77975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87911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Csutom Tkinter with modern UI.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23671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6120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469362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MySql.Connector connects </a:t>
            </a:r>
            <a:endParaRPr lang="en-US" sz="1750" dirty="0">
              <a:solidFill>
                <a:srgbClr val="E0D6DE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Python Program to Sql Workbench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62521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508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559028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Tables for Registration, Login, Balance, Transaction_History, Account_Details.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585108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23232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PDF Reports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740479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FPDF for generating account and transaction statements.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46258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2873"/>
            <a:ext cx="10454283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Design: Structure &amp; Integrity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8076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database is structured with five key tables to ensure robust data management: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98815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0643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1028343" y="3050143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Registration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050143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User personal details &amp; account number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55675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1028343" y="3700463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Login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700463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Authentication credentials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20707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1028343" y="4350782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Balance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350782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Account balances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85739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1028343" y="5001101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Account_Details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001101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Account info for display &amp; PDF reports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0771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1028343" y="5651421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Transaction_History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651421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Records of all transactions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42080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Keys &amp; Constraints:</a:t>
            </a: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Primary key: Account_Number. Foreign keys link tables. Validation for email, CNIC, and DOB ensures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5467"/>
            <a:ext cx="8158163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 (UI/UX) 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210169"/>
            <a:ext cx="3308390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Clean, Modern Interface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18328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Utilizes FlatLaf for a sleek and intuitive design.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101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Forms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235893" y="4718328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Easy-to-use forms for registration, money transfers, and bill payments.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101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History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677995" y="4718328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Transaction history displayed in a table with PDF export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112"/>
            <a:ext cx="10658475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Workflow: Step-by-Step Process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2044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704511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User enters details, which are validated and stored in the database.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962" y="3022044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19635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16962" y="3704511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Email &amp; password verified, leading to the dashboard display.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0133" y="3022044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19635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Send Money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640133" y="3704511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Balance validated, sender &amp; receiver accounts updated, transaction logged.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271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59454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5650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 Bill Payment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793790" y="5864662"/>
            <a:ext cx="640794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Select biller, input reference, and proceed to</a:t>
            </a:r>
            <a:endParaRPr lang="en-US" sz="1750" dirty="0">
              <a:solidFill>
                <a:srgbClr val="E0D6DE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Check payment page.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271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518219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56503"/>
            <a:ext cx="365533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History &amp; PDF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7428548" y="5864662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Records fetched and PDF reports generated.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WPS Presentation</Application>
  <PresentationFormat>On-screen Show (16:9)</PresentationFormat>
  <Paragraphs>194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Petrona Light</vt:lpstr>
      <vt:lpstr>Petrona Light</vt:lpstr>
      <vt:lpstr>Petrona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UMAR SAADAT</cp:lastModifiedBy>
  <cp:revision>3</cp:revision>
  <dcterms:created xsi:type="dcterms:W3CDTF">2025-12-09T19:33:00Z</dcterms:created>
  <dcterms:modified xsi:type="dcterms:W3CDTF">2025-12-11T18:36:57Z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37C9960B36FA44C6848E9E27A6BA14D3_12</vt:lpwstr>
  </property>
  <property fmtid="{D5CDD505-2E9C-101B-9397-08002B2CF9AE}" pid="3" name="KSOProductBuildVer">
    <vt:lpwstr>1033-12.2.0.23155</vt:lpwstr>
  </property>
</Properties>
</file>